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Default Extension="doc" ContentType="application/msword"/>
  <Override PartName="/ppt/slideLayouts/slideLayout6.xml" ContentType="application/vnd.openxmlformats-officedocument.presentationml.slideLayout+xml"/>
  <Default Extension="jpeg" ContentType="image/jpeg"/>
  <Override PartName="/docProps/core.xml" ContentType="application/vnd.openxmlformats-package.core-properties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Default Extension="pict" ContentType="image/pict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vml" ContentType="application/vnd.openxmlformats-officedocument.vmlDrawin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31" d="100"/>
          <a:sy n="31" d="100"/>
        </p:scale>
        <p:origin x="-120" y="-12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ict"/></Relationships>
</file>

<file path=ppt/media/image1.pic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AF66CA-54F1-2C47-8B9A-155B9EA838A1}" type="datetimeFigureOut">
              <a:rPr lang="en-US" smtClean="0"/>
              <a:t>3/25/11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41040D-7DD2-2348-A458-BE3A07FDF17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6.xml"/><Relationship Id="rId3" Type="http://schemas.openxmlformats.org/officeDocument/2006/relationships/oleObject" Target="../embeddings/Microsoft_Word_97_-_2004_Document1.doc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ic.edu/classes/bios/bios100/labs/celllab.htm" TargetMode="External"/><Relationship Id="rId4" Type="http://schemas.openxmlformats.org/officeDocument/2006/relationships/hyperlink" Target="http://fightbac.org/" TargetMode="External"/><Relationship Id="rId1" Type="http://schemas.openxmlformats.org/officeDocument/2006/relationships/slideLayout" Target="../slideLayouts/slideLayout7.xml"/><Relationship Id="rId2" Type="http://schemas.openxmlformats.org/officeDocument/2006/relationships/hyperlink" Target="http://www.microbe.org/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library.thinkquest.org/J0113061/preservation.htm" TargetMode="External"/><Relationship Id="rId4" Type="http://schemas.openxmlformats.org/officeDocument/2006/relationships/hyperlink" Target="http://www.cdc.gov/ncidod/dbmd/diseaseinfo/files/foodbourne_illness_FAQ.pdf" TargetMode="External"/><Relationship Id="rId5" Type="http://schemas.openxmlformats.org/officeDocument/2006/relationships/hyperlink" Target="http://www.fsis.usda.gov/Fact_Sheets/Focus_On_Freezing/index.asp" TargetMode="External"/><Relationship Id="rId6" Type="http://schemas.openxmlformats.org/officeDocument/2006/relationships/hyperlink" Target="http://www.repairclinic.com/0088_3_3.asp%23Level2_4" TargetMode="External"/><Relationship Id="rId7" Type="http://schemas.openxmlformats.org/officeDocument/2006/relationships/hyperlink" Target="http://www.ces.ncsu.edu/depts/foodsci/ext/pubs/irradiation.pdf" TargetMode="External"/><Relationship Id="rId1" Type="http://schemas.openxmlformats.org/officeDocument/2006/relationships/slideLayout" Target="../slideLayouts/slideLayout7.xml"/><Relationship Id="rId2" Type="http://schemas.openxmlformats.org/officeDocument/2006/relationships/hyperlink" Target="http://www.cdc.gov/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2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Final Assessment</a:t>
            </a:r>
          </a:p>
        </p:txBody>
      </p:sp>
      <p:sp>
        <p:nvSpPr>
          <p:cNvPr id="184324" name="Text Box 3"/>
          <p:cNvSpPr txBox="1">
            <a:spLocks noChangeArrowheads="1"/>
          </p:cNvSpPr>
          <p:nvPr/>
        </p:nvSpPr>
        <p:spPr bwMode="auto">
          <a:xfrm>
            <a:off x="685800" y="1905000"/>
            <a:ext cx="762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Refer to page 35 for instructions for your final writing piece.</a:t>
            </a:r>
          </a:p>
        </p:txBody>
      </p:sp>
      <p:graphicFrame>
        <p:nvGraphicFramePr>
          <p:cNvPr id="184322" name="Object 2"/>
          <p:cNvGraphicFramePr>
            <a:graphicFrameLocks noChangeAspect="1"/>
          </p:cNvGraphicFramePr>
          <p:nvPr/>
        </p:nvGraphicFramePr>
        <p:xfrm>
          <a:off x="1833563" y="2508250"/>
          <a:ext cx="5475287" cy="4121150"/>
        </p:xfrm>
        <a:graphic>
          <a:graphicData uri="http://schemas.openxmlformats.org/presentationml/2006/ole">
            <p:oleObj spid="_x0000_s10242" name="Document" r:id="rId3" imgW="5474208" imgH="4120896" progId="Word.Document.8">
              <p:embed/>
            </p:oleObj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346" name="Rectangle 2"/>
          <p:cNvSpPr>
            <a:spLocks noChangeArrowheads="1"/>
          </p:cNvSpPr>
          <p:nvPr/>
        </p:nvSpPr>
        <p:spPr bwMode="auto">
          <a:xfrm>
            <a:off x="838200" y="533400"/>
            <a:ext cx="701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85347" name="Rectangle 3"/>
          <p:cNvSpPr>
            <a:spLocks noChangeArrowheads="1"/>
          </p:cNvSpPr>
          <p:nvPr/>
        </p:nvSpPr>
        <p:spPr bwMode="auto">
          <a:xfrm>
            <a:off x="304800" y="228600"/>
            <a:ext cx="8310563" cy="6370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ctr"/>
            <a:r>
              <a:rPr lang="en-US" sz="2800"/>
              <a:t>BIBLIOGRAPHY</a:t>
            </a:r>
          </a:p>
          <a:p>
            <a:endParaRPr lang="en-US"/>
          </a:p>
          <a:p>
            <a:r>
              <a:rPr lang="en-US" sz="2000"/>
              <a:t>Allen, Katy Z. et al.  “Bacteria” and “Bacteria’s Role in the World”.  </a:t>
            </a:r>
            <a:r>
              <a:rPr lang="en-US" sz="2000" u="sng"/>
              <a:t>Holt Science and Technology Book A.</a:t>
            </a:r>
            <a:r>
              <a:rPr lang="en-US" sz="2000"/>
              <a:t>  Holt, Rinehart &amp; Winston.  New York:  2002.  Pgs 24 - 32. </a:t>
            </a:r>
          </a:p>
          <a:p>
            <a:endParaRPr lang="en-US" sz="2000"/>
          </a:p>
          <a:p>
            <a:r>
              <a:rPr lang="en-US" sz="2000"/>
              <a:t>“Bacteria”.   </a:t>
            </a:r>
            <a:r>
              <a:rPr lang="en-US" sz="2000" u="sng"/>
              <a:t>Stalking the Mysterious Microbe.</a:t>
            </a:r>
            <a:r>
              <a:rPr lang="en-US" sz="2000"/>
              <a:t>  1999.  American Society for Microbiology.  July,  2006.  </a:t>
            </a:r>
            <a:r>
              <a:rPr lang="en-US" sz="2000">
                <a:hlinkClick r:id="rId2"/>
              </a:rPr>
              <a:t>http://www.microbe.org</a:t>
            </a:r>
            <a:endParaRPr lang="en-US" sz="2000"/>
          </a:p>
          <a:p>
            <a:endParaRPr lang="en-US" sz="2000"/>
          </a:p>
          <a:p>
            <a:r>
              <a:rPr lang="en-US" sz="2000"/>
              <a:t>“Bacteria Types”.  </a:t>
            </a:r>
            <a:r>
              <a:rPr lang="en-US" sz="2000" u="sng"/>
              <a:t>Cells Laboratory.</a:t>
            </a:r>
            <a:r>
              <a:rPr lang="en-US" sz="2000"/>
              <a:t>  2005.  University of Illinois at Chicago.  July, 2006.  </a:t>
            </a:r>
            <a:r>
              <a:rPr lang="en-US" sz="2000">
                <a:hlinkClick r:id="rId3"/>
              </a:rPr>
              <a:t>http://www.uic.edu/classes/bios/bios100/labs/celllab.htm</a:t>
            </a:r>
            <a:endParaRPr lang="en-US" sz="2000"/>
          </a:p>
          <a:p>
            <a:endParaRPr lang="en-US" sz="2000"/>
          </a:p>
          <a:p>
            <a:r>
              <a:rPr lang="en-US" sz="2000"/>
              <a:t>“A Bird’s Eye Timeline”.  July, 2006</a:t>
            </a:r>
          </a:p>
          <a:p>
            <a:r>
              <a:rPr lang="en-US" sz="2000"/>
              <a:t>http://www.birdseyefoods.com/birdseye/about/history.aspx</a:t>
            </a:r>
          </a:p>
          <a:p>
            <a:endParaRPr lang="en-US" sz="2000"/>
          </a:p>
          <a:p>
            <a:r>
              <a:rPr lang="en-US" sz="2000"/>
              <a:t>“Fight Bac”.  </a:t>
            </a:r>
            <a:r>
              <a:rPr lang="en-US" sz="2000" u="sng"/>
              <a:t>Keep Food Safe From Bacteria.</a:t>
            </a:r>
            <a:r>
              <a:rPr lang="en-US" sz="2000"/>
              <a:t>  2006.</a:t>
            </a:r>
          </a:p>
          <a:p>
            <a:r>
              <a:rPr lang="en-US" sz="2000"/>
              <a:t>Partnership for Food Safety Education</a:t>
            </a:r>
          </a:p>
          <a:p>
            <a:r>
              <a:rPr lang="en-US" sz="2000">
                <a:ea typeface="Arial" charset="0"/>
                <a:cs typeface="Arial" charset="0"/>
              </a:rPr>
              <a:t>655 15th Street, NW 7th Floor, Washington, DC 20005  </a:t>
            </a:r>
          </a:p>
          <a:p>
            <a:r>
              <a:rPr lang="en-US" sz="2000">
                <a:ea typeface="Arial" charset="0"/>
                <a:cs typeface="Arial" charset="0"/>
              </a:rPr>
              <a:t>202-220-0651.  July, 2006.  </a:t>
            </a:r>
            <a:r>
              <a:rPr lang="en-US" sz="2000">
                <a:ea typeface="Arial" charset="0"/>
                <a:cs typeface="Arial" charset="0"/>
                <a:hlinkClick r:id="rId4"/>
              </a:rPr>
              <a:t>http://fightbac.org/</a:t>
            </a:r>
            <a:endParaRPr lang="en-US" sz="2000">
              <a:solidFill>
                <a:srgbClr val="008000"/>
              </a:solidFill>
              <a:ea typeface="Arial" charset="0"/>
              <a:cs typeface="Arial" charset="0"/>
            </a:endParaRPr>
          </a:p>
          <a:p>
            <a:r>
              <a:rPr lang="en-US" sz="2000"/>
              <a:t>                                          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370" name="Text Box 2"/>
          <p:cNvSpPr txBox="1">
            <a:spLocks noChangeArrowheads="1"/>
          </p:cNvSpPr>
          <p:nvPr/>
        </p:nvSpPr>
        <p:spPr bwMode="auto">
          <a:xfrm>
            <a:off x="228600" y="76200"/>
            <a:ext cx="8686800" cy="6645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/>
              <a:t>“Food Irradiation”.  2005.  Department of Health and Human Servives.          Center for Disease Control and Prevention. Coordinating Center for Infectious Disease.  Division of Bacterial and Mycotic Diseases.    July 2006.    </a:t>
            </a:r>
            <a:r>
              <a:rPr lang="en-US" sz="2000">
                <a:solidFill>
                  <a:srgbClr val="008000"/>
                </a:solidFill>
                <a:ea typeface="Arial" charset="0"/>
                <a:cs typeface="Arial" charset="0"/>
                <a:hlinkClick r:id="rId2"/>
              </a:rPr>
              <a:t>www.cdc.gov</a:t>
            </a:r>
            <a:endParaRPr lang="en-US" sz="2000">
              <a:solidFill>
                <a:srgbClr val="008000"/>
              </a:solidFill>
              <a:ea typeface="Arial" charset="0"/>
              <a:cs typeface="Arial" charset="0"/>
            </a:endParaRPr>
          </a:p>
          <a:p>
            <a:pPr>
              <a:spcBef>
                <a:spcPct val="50000"/>
              </a:spcBef>
            </a:pPr>
            <a:r>
              <a:rPr lang="en-US" sz="2000"/>
              <a:t>“Food Preservation and Contamination”.  </a:t>
            </a:r>
            <a:r>
              <a:rPr lang="en-US" sz="2000" u="sng"/>
              <a:t>The “Hole” Truth - A Think Quest Jr. Entry.</a:t>
            </a:r>
            <a:r>
              <a:rPr lang="en-US" sz="2000"/>
              <a:t>  2001.  Think Quest.   July, 2006.  </a:t>
            </a:r>
            <a:r>
              <a:rPr lang="en-US" sz="2000">
                <a:hlinkClick r:id="rId3"/>
              </a:rPr>
              <a:t>http://library.thinkquest.org/J0113061/preservation.htm</a:t>
            </a:r>
            <a:endParaRPr lang="en-US" sz="2000"/>
          </a:p>
          <a:p>
            <a:pPr>
              <a:spcBef>
                <a:spcPct val="50000"/>
              </a:spcBef>
            </a:pPr>
            <a:r>
              <a:rPr lang="en-US" sz="2000"/>
              <a:t>“Foodbourne Illness”.   </a:t>
            </a:r>
            <a:r>
              <a:rPr lang="en-US" sz="2000" u="sng"/>
              <a:t>Frequently Asked Questions. </a:t>
            </a:r>
            <a:r>
              <a:rPr lang="en-US" sz="2000"/>
              <a:t>   January 10, 2005.      United States Department of Health and Human Services.                               Center for Disease Control and Prevention.  July, 2006. </a:t>
            </a:r>
            <a:r>
              <a:rPr lang="en-US" sz="2000">
                <a:hlinkClick r:id="rId4"/>
              </a:rPr>
              <a:t>http://www.cdc.gov/ncidod/dbmd/diseaseinfo/files/foodbourne_illness_FAQ.pdf</a:t>
            </a:r>
            <a:endParaRPr lang="en-US" sz="2000"/>
          </a:p>
          <a:p>
            <a:pPr>
              <a:spcBef>
                <a:spcPct val="50000"/>
              </a:spcBef>
            </a:pPr>
            <a:r>
              <a:rPr lang="en-US" sz="2000"/>
              <a:t>“Freezing and Food Safety”.  </a:t>
            </a:r>
            <a:r>
              <a:rPr lang="en-US" sz="2000" u="sng"/>
              <a:t>Safe Food Handling Fact  Sheet.</a:t>
            </a:r>
            <a:r>
              <a:rPr lang="en-US" sz="2000"/>
              <a:t>   2005.   United States Department of Agriculture.   Food Safety and Inspection Service.            July, 2006.   </a:t>
            </a:r>
            <a:r>
              <a:rPr lang="en-US" sz="2000">
                <a:hlinkClick r:id="rId5"/>
              </a:rPr>
              <a:t>http://www.fsis.usda.gov/Fact_Sheets/Focus_On_Freezing/index.asp</a:t>
            </a:r>
            <a:endParaRPr lang="en-US" sz="2000"/>
          </a:p>
          <a:p>
            <a:pPr>
              <a:spcBef>
                <a:spcPct val="50000"/>
              </a:spcBef>
            </a:pPr>
            <a:r>
              <a:rPr lang="en-US" sz="2000"/>
              <a:t>“How Freezers Work”.  July, 2006.  </a:t>
            </a:r>
            <a:r>
              <a:rPr lang="en-US" sz="2000" u="sng">
                <a:solidFill>
                  <a:srgbClr val="0000FF"/>
                </a:solidFill>
                <a:hlinkClick r:id="rId6"/>
              </a:rPr>
              <a:t>http://www.repairclinic.com/0088_3_3.asp#Level2_4</a:t>
            </a:r>
            <a:endParaRPr lang="en-US" sz="1600"/>
          </a:p>
          <a:p>
            <a:pPr>
              <a:spcBef>
                <a:spcPct val="50000"/>
              </a:spcBef>
            </a:pPr>
            <a:endParaRPr lang="en-US" sz="2000"/>
          </a:p>
          <a:p>
            <a:r>
              <a:rPr lang="en-US" sz="2000"/>
              <a:t>Keener, Kevin M.  </a:t>
            </a:r>
            <a:r>
              <a:rPr lang="en-US" sz="2000" u="sng"/>
              <a:t>To Zap or not to Zap?</a:t>
            </a:r>
            <a:r>
              <a:rPr lang="en-US" sz="2000"/>
              <a:t>  North Carolina State University,</a:t>
            </a:r>
          </a:p>
          <a:p>
            <a:r>
              <a:rPr lang="en-US" sz="2000"/>
              <a:t>Department of Food Science.  July, 2006.  </a:t>
            </a:r>
          </a:p>
          <a:p>
            <a:r>
              <a:rPr lang="en-US" sz="2000" b="1" u="sng">
                <a:solidFill>
                  <a:srgbClr val="0000FF"/>
                </a:solidFill>
                <a:hlinkClick r:id="rId7"/>
              </a:rPr>
              <a:t>http://www.ces.ncsu.edu/depts/foodsci/ext/pubs/irradiation.pdf</a:t>
            </a:r>
            <a:endParaRPr lang="en-US" sz="2000" b="1" u="sng"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415</Words>
  <Application>Microsoft Macintosh PowerPoint</Application>
  <PresentationFormat>On-screen Show (4:3)</PresentationFormat>
  <Paragraphs>27</Paragraphs>
  <Slides>3</Slides>
  <Notes>0</Notes>
  <HiddenSlides>0</HiddenSlides>
  <MMClips>0</MMClips>
  <ScaleCrop>false</ScaleCrop>
  <HeadingPairs>
    <vt:vector size="6" baseType="variant">
      <vt:variant>
        <vt:lpstr>Design Template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Office Theme</vt:lpstr>
      <vt:lpstr>Microsoft Word 97 - 2004 Document</vt:lpstr>
      <vt:lpstr>Final Assessment</vt:lpstr>
      <vt:lpstr>Slide 2</vt:lpstr>
      <vt:lpstr>Slide 3</vt:lpstr>
    </vt:vector>
  </TitlesOfParts>
  <Company>Eastford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Final Assessment</dc:title>
  <dc:creator>Faculty</dc:creator>
  <cp:lastModifiedBy>Faculty</cp:lastModifiedBy>
  <cp:revision>1</cp:revision>
  <dcterms:created xsi:type="dcterms:W3CDTF">2011-03-25T15:43:14Z</dcterms:created>
  <dcterms:modified xsi:type="dcterms:W3CDTF">2011-03-25T15:45:34Z</dcterms:modified>
</cp:coreProperties>
</file>

<file path=docProps/thumbnail.jpeg>
</file>